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0" r:id="rId15"/>
    <p:sldId id="271" r:id="rId16"/>
    <p:sldId id="272" r:id="rId17"/>
    <p:sldId id="273" r:id="rId18"/>
    <p:sldId id="274" r:id="rId19"/>
    <p:sldId id="275" r:id="rId20"/>
    <p:sldId id="284" r:id="rId21"/>
  </p:sldIdLst>
  <p:sldSz cx="9144000" cy="6858000" type="screen4x3"/>
  <p:notesSz cx="7772400" cy="100584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882" autoAdjust="0"/>
    <p:restoredTop sz="94660"/>
  </p:normalViewPr>
  <p:slideViewPr>
    <p:cSldViewPr>
      <p:cViewPr varScale="1">
        <p:scale>
          <a:sx n="55" d="100"/>
          <a:sy n="55" d="100"/>
        </p:scale>
        <p:origin x="-4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73040@o365.stud.umk.pl" userId="S::273040@o365.stud.umk.pl::9c945810-0982-4fbc-bd1d-c548a23b7886" providerId="AD" clId="Web-{E2CDE4A3-305C-4B4B-AFC3-225FB6B1389D}"/>
    <pc:docChg chg="modSld">
      <pc:chgData name="273040@o365.stud.umk.pl" userId="S::273040@o365.stud.umk.pl::9c945810-0982-4fbc-bd1d-c548a23b7886" providerId="AD" clId="Web-{E2CDE4A3-305C-4B4B-AFC3-225FB6B1389D}" dt="2018-04-02T21:06:33.155" v="1"/>
      <pc:docMkLst>
        <pc:docMk/>
      </pc:docMkLst>
      <pc:sldChg chg="addAnim modAnim">
        <pc:chgData name="273040@o365.stud.umk.pl" userId="S::273040@o365.stud.umk.pl::9c945810-0982-4fbc-bd1d-c548a23b7886" providerId="AD" clId="Web-{E2CDE4A3-305C-4B4B-AFC3-225FB6B1389D}" dt="2018-04-02T21:06:33.155" v="1"/>
        <pc:sldMkLst>
          <pc:docMk/>
          <pc:sldMk cId="0" sldId="258"/>
        </pc:sldMkLst>
      </pc:sldChg>
    </pc:docChg>
  </pc:docChgLst>
  <pc:docChgLst>
    <pc:chgData name="273040@o365.stud.umk.pl" userId="S::273040@o365.stud.umk.pl::9c945810-0982-4fbc-bd1d-c548a23b7886" providerId="AD" clId="Web-{A36C5E74-2A38-49DF-8B96-BDBE9B70111A}"/>
    <pc:docChg chg="modSld">
      <pc:chgData name="273040@o365.stud.umk.pl" userId="S::273040@o365.stud.umk.pl::9c945810-0982-4fbc-bd1d-c548a23b7886" providerId="AD" clId="Web-{A36C5E74-2A38-49DF-8B96-BDBE9B70111A}" dt="2018-04-02T23:55:51.971" v="1"/>
      <pc:docMkLst>
        <pc:docMk/>
      </pc:docMkLst>
      <pc:sldChg chg="addAnim modAnim">
        <pc:chgData name="273040@o365.stud.umk.pl" userId="S::273040@o365.stud.umk.pl::9c945810-0982-4fbc-bd1d-c548a23b7886" providerId="AD" clId="Web-{A36C5E74-2A38-49DF-8B96-BDBE9B70111A}" dt="2018-04-02T23:55:51.971" v="1"/>
        <pc:sldMkLst>
          <pc:docMk/>
          <pc:sldMk cId="0" sldId="257"/>
        </pc:sldMkLst>
      </pc:sldChg>
    </pc:docChg>
  </pc:docChgLst>
  <pc:docChgLst>
    <pc:chgData name="273040@o365.stud.umk.pl" userId="S::273040@o365.stud.umk.pl::9c945810-0982-4fbc-bd1d-c548a23b7886" providerId="AD" clId="Web-{71A508E6-8761-43BB-A1E8-8307A5A9DB13}"/>
    <pc:docChg chg="modSld">
      <pc:chgData name="273040@o365.stud.umk.pl" userId="S::273040@o365.stud.umk.pl::9c945810-0982-4fbc-bd1d-c548a23b7886" providerId="AD" clId="Web-{71A508E6-8761-43BB-A1E8-8307A5A9DB13}" dt="2018-04-02T23:43:12.690" v="5"/>
      <pc:docMkLst>
        <pc:docMk/>
      </pc:docMkLst>
      <pc:sldChg chg="addAnim modAnim">
        <pc:chgData name="273040@o365.stud.umk.pl" userId="S::273040@o365.stud.umk.pl::9c945810-0982-4fbc-bd1d-c548a23b7886" providerId="AD" clId="Web-{71A508E6-8761-43BB-A1E8-8307A5A9DB13}" dt="2018-04-02T23:43:12.690" v="5"/>
        <pc:sldMkLst>
          <pc:docMk/>
          <pc:sldMk cId="0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559E2-FD17-429D-8456-DB8EB0261AB5}" type="datetimeFigureOut">
              <a:rPr lang="pl-PL" smtClean="0"/>
              <a:pPr/>
              <a:t>2018-06-09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360A2-D87A-43B1-9EB3-56DC224330FF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1EA645-FC2E-42EE-8A63-9896F3325C00}" type="datetimeFigureOut">
              <a:rPr lang="pl-PL" smtClean="0"/>
              <a:pPr/>
              <a:t>2018-06-09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65ECCCD-37D0-4959-A79F-CB9A5680DF60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DejaVu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7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DejaVu Sans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14240" y="200016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Laser Tag – paintball </a:t>
            </a: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laserowy</a:t>
            </a:r>
            <a:endParaRPr lang="en-US" sz="5400" b="0" strike="noStrike" spc="-1" dirty="0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011465" y="1325239"/>
            <a:ext cx="5112568" cy="427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908720"/>
            <a:ext cx="36195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ole tekstowe 5"/>
          <p:cNvSpPr txBox="1"/>
          <p:nvPr/>
        </p:nvSpPr>
        <p:spPr>
          <a:xfrm>
            <a:off x="1979712" y="0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solidFill>
                  <a:schemeClr val="bg1"/>
                </a:solidFill>
                <a:latin typeface="Agency FB" pitchFamily="34" charset="0"/>
              </a:rPr>
              <a:t>Mechanizm spustowy</a:t>
            </a:r>
            <a:endParaRPr lang="pl-PL" sz="5400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81915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557212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user\Downloads\zdj bron bledy\IMG_20180325_1902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802294"/>
            <a:ext cx="8074276" cy="6055706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881336"/>
            <a:ext cx="855107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ole tekstowe 6"/>
          <p:cNvSpPr txBox="1"/>
          <p:nvPr/>
        </p:nvSpPr>
        <p:spPr>
          <a:xfrm>
            <a:off x="2987824" y="0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 smtClean="0">
                <a:solidFill>
                  <a:schemeClr val="bg1"/>
                </a:solidFill>
                <a:latin typeface="Agency FB" pitchFamily="34" charset="0"/>
              </a:rPr>
              <a:t>R</a:t>
            </a:r>
            <a:r>
              <a:rPr lang="pl-PL" sz="4200" dirty="0" smtClean="0">
                <a:solidFill>
                  <a:schemeClr val="bg1"/>
                </a:solidFill>
                <a:latin typeface="Agency FB" pitchFamily="34" charset="0"/>
              </a:rPr>
              <a:t>ę</a:t>
            </a:r>
            <a:r>
              <a:rPr lang="pl-PL" sz="4800" dirty="0" smtClean="0">
                <a:solidFill>
                  <a:schemeClr val="bg1"/>
                </a:solidFill>
                <a:latin typeface="Agency FB" pitchFamily="34" charset="0"/>
              </a:rPr>
              <a:t>kojeść</a:t>
            </a:r>
            <a:endParaRPr lang="pl-PL" sz="4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zdjecia projekt laser tag\18_12_17_pudelk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7484615" cy="4680520"/>
          </a:xfrm>
          <a:prstGeom prst="rect">
            <a:avLst/>
          </a:prstGeom>
          <a:noFill/>
        </p:spPr>
      </p:pic>
      <p:sp>
        <p:nvSpPr>
          <p:cNvPr id="7" name="pole tekstowe 6"/>
          <p:cNvSpPr txBox="1"/>
          <p:nvPr/>
        </p:nvSpPr>
        <p:spPr>
          <a:xfrm>
            <a:off x="3203848" y="0"/>
            <a:ext cx="295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err="1" smtClean="0">
                <a:solidFill>
                  <a:schemeClr val="bg1"/>
                </a:solidFill>
                <a:latin typeface="Agency FB" pitchFamily="34" charset="0"/>
              </a:rPr>
              <a:t>Pudełkoo</a:t>
            </a:r>
            <a:endParaRPr lang="pl-PL" sz="5400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933005"/>
            <a:ext cx="6463630" cy="592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Agency FB"/>
                <a:ea typeface="DejaVu Sans"/>
              </a:rPr>
              <a:t>Jak to wygląda od środka…</a:t>
            </a:r>
            <a:r>
              <a:t/>
            </a:r>
            <a:br/>
            <a:endParaRPr lang="en-US" sz="4400" b="0" strike="noStrike" spc="-1">
              <a:latin typeface="DejaVu Sans"/>
            </a:endParaRPr>
          </a:p>
        </p:txBody>
      </p:sp>
      <p:pic>
        <p:nvPicPr>
          <p:cNvPr id="158" name="Picture 2"/>
          <p:cNvPicPr/>
          <p:nvPr/>
        </p:nvPicPr>
        <p:blipFill>
          <a:blip r:embed="rId2" cstate="print"/>
          <a:stretch/>
        </p:blipFill>
        <p:spPr>
          <a:xfrm>
            <a:off x="1187640" y="1052640"/>
            <a:ext cx="6827040" cy="512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274680"/>
            <a:ext cx="8228520" cy="63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Agency FB"/>
                <a:ea typeface="DejaVu Sans"/>
              </a:rPr>
              <a:t>Serce układu – mikrokontroler arduino</a:t>
            </a:r>
            <a:endParaRPr lang="en-US" sz="4400" b="0" strike="noStrike" spc="-1">
              <a:latin typeface="DejaVu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7848872" cy="543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71640" y="332640"/>
            <a:ext cx="7280280" cy="1272600"/>
          </a:xfrm>
          <a:custGeom>
            <a:avLst/>
            <a:gdLst/>
            <a:ahLst/>
            <a:cxnLst/>
            <a:rect l="l" t="t" r="r" b="b"/>
            <a:pathLst>
              <a:path w="7281289" h="1273825">
                <a:moveTo>
                  <a:pt x="0" y="127383"/>
                </a:moveTo>
                <a:cubicBezTo>
                  <a:pt x="0" y="57031"/>
                  <a:pt x="57031" y="0"/>
                  <a:pt x="127383" y="0"/>
                </a:cubicBezTo>
                <a:lnTo>
                  <a:pt x="7153907" y="0"/>
                </a:lnTo>
                <a:cubicBezTo>
                  <a:pt x="7224259" y="0"/>
                  <a:pt x="7281290" y="57031"/>
                  <a:pt x="7281290" y="127383"/>
                </a:cubicBezTo>
                <a:cubicBezTo>
                  <a:pt x="7281290" y="467070"/>
                  <a:pt x="7281289" y="806756"/>
                  <a:pt x="7281289" y="1146443"/>
                </a:cubicBezTo>
                <a:cubicBezTo>
                  <a:pt x="7281289" y="1216795"/>
                  <a:pt x="7224258" y="1273826"/>
                  <a:pt x="7153906" y="1273826"/>
                </a:cubicBezTo>
                <a:lnTo>
                  <a:pt x="127383" y="1273825"/>
                </a:lnTo>
                <a:cubicBezTo>
                  <a:pt x="57031" y="1273825"/>
                  <a:pt x="0" y="1216794"/>
                  <a:pt x="0" y="1146442"/>
                </a:cubicBezTo>
                <a:lnTo>
                  <a:pt x="0" y="127383"/>
                </a:lnTo>
                <a:close/>
              </a:path>
            </a:pathLst>
          </a:custGeom>
          <a:ln>
            <a:round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13400" tIns="113400" rIns="113400" bIns="113400" anchor="ctr"/>
          <a:lstStyle/>
          <a:p>
            <a:pPr algn="ctr">
              <a:lnSpc>
                <a:spcPct val="90000"/>
              </a:lnSpc>
              <a:spcAft>
                <a:spcPts val="700"/>
              </a:spcAft>
            </a:pPr>
            <a:endParaRPr lang="en-US" sz="1800" b="0" strike="noStrike" spc="-1">
              <a:latin typeface="DejaVu Sans"/>
            </a:endParaRPr>
          </a:p>
          <a:p>
            <a:pPr algn="ctr">
              <a:lnSpc>
                <a:spcPct val="90000"/>
              </a:lnSpc>
              <a:spcAft>
                <a:spcPts val="700"/>
              </a:spcAft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Naciśnięcie spustu</a:t>
            </a:r>
            <a:endParaRPr lang="en-US" sz="2000" b="0" strike="noStrike" spc="-1">
              <a:latin typeface="DejaVu Sans"/>
            </a:endParaRPr>
          </a:p>
          <a:p>
            <a:pPr algn="ctr">
              <a:lnSpc>
                <a:spcPct val="90000"/>
              </a:lnSpc>
              <a:spcAft>
                <a:spcPts val="561"/>
              </a:spcAft>
            </a:pPr>
            <a:endParaRPr lang="en-US" sz="2000" b="0" strike="noStrike" spc="-1">
              <a:latin typeface="DejaVu Sans"/>
            </a:endParaRPr>
          </a:p>
        </p:txBody>
      </p:sp>
      <p:grpSp>
        <p:nvGrpSpPr>
          <p:cNvPr id="162" name="Group 2"/>
          <p:cNvGrpSpPr/>
          <p:nvPr/>
        </p:nvGrpSpPr>
        <p:grpSpPr>
          <a:xfrm>
            <a:off x="2144520" y="1682640"/>
            <a:ext cx="5059800" cy="940320"/>
            <a:chOff x="2144520" y="1682640"/>
            <a:chExt cx="5059800" cy="940320"/>
          </a:xfrm>
        </p:grpSpPr>
        <p:sp>
          <p:nvSpPr>
            <p:cNvPr id="163" name="CustomShape 3"/>
            <p:cNvSpPr/>
            <p:nvPr/>
          </p:nvSpPr>
          <p:spPr>
            <a:xfrm>
              <a:off x="2144520" y="1709640"/>
              <a:ext cx="913320" cy="913320"/>
            </a:xfrm>
            <a:custGeom>
              <a:avLst/>
              <a:gdLst/>
              <a:ahLst/>
              <a:cxnLst/>
              <a:rect l="l" t="t" r="r" b="b"/>
              <a:pathLst>
                <a:path w="914399" h="914405">
                  <a:moveTo>
                    <a:pt x="731519" y="0"/>
                  </a:moveTo>
                  <a:lnTo>
                    <a:pt x="731519" y="457203"/>
                  </a:lnTo>
                  <a:lnTo>
                    <a:pt x="914399" y="457203"/>
                  </a:lnTo>
                  <a:lnTo>
                    <a:pt x="457199" y="914405"/>
                  </a:lnTo>
                  <a:lnTo>
                    <a:pt x="0" y="457203"/>
                  </a:lnTo>
                  <a:lnTo>
                    <a:pt x="182880" y="457203"/>
                  </a:lnTo>
                  <a:lnTo>
                    <a:pt x="182880" y="0"/>
                  </a:lnTo>
                  <a:lnTo>
                    <a:pt x="731519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4" name="CustomShape 4"/>
            <p:cNvSpPr/>
            <p:nvPr/>
          </p:nvSpPr>
          <p:spPr>
            <a:xfrm rot="5415000">
              <a:off x="6288840" y="1684440"/>
              <a:ext cx="913320" cy="913320"/>
            </a:xfrm>
            <a:custGeom>
              <a:avLst/>
              <a:gdLst/>
              <a:ahLst/>
              <a:cxnLst/>
              <a:rect l="l" t="t" r="r" b="b"/>
              <a:pathLst>
                <a:path w="914399" h="914405">
                  <a:moveTo>
                    <a:pt x="0" y="182881"/>
                  </a:moveTo>
                  <a:lnTo>
                    <a:pt x="457200" y="182881"/>
                  </a:lnTo>
                  <a:lnTo>
                    <a:pt x="457200" y="0"/>
                  </a:lnTo>
                  <a:lnTo>
                    <a:pt x="914399" y="457203"/>
                  </a:lnTo>
                  <a:lnTo>
                    <a:pt x="457200" y="914405"/>
                  </a:lnTo>
                  <a:lnTo>
                    <a:pt x="457200" y="731524"/>
                  </a:lnTo>
                  <a:lnTo>
                    <a:pt x="0" y="731524"/>
                  </a:lnTo>
                  <a:lnTo>
                    <a:pt x="0" y="18288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165" name="Group 5"/>
          <p:cNvGrpSpPr/>
          <p:nvPr/>
        </p:nvGrpSpPr>
        <p:grpSpPr>
          <a:xfrm>
            <a:off x="971640" y="2709000"/>
            <a:ext cx="7321680" cy="941760"/>
            <a:chOff x="971640" y="2709000"/>
            <a:chExt cx="7321680" cy="941760"/>
          </a:xfrm>
        </p:grpSpPr>
        <p:sp>
          <p:nvSpPr>
            <p:cNvPr id="166" name="CustomShape 6"/>
            <p:cNvSpPr/>
            <p:nvPr/>
          </p:nvSpPr>
          <p:spPr>
            <a:xfrm>
              <a:off x="971640" y="2709000"/>
              <a:ext cx="3290760" cy="938160"/>
            </a:xfrm>
            <a:custGeom>
              <a:avLst/>
              <a:gdLst/>
              <a:ahLst/>
              <a:cxnLst/>
              <a:rect l="l" t="t" r="r" b="b"/>
              <a:pathLst>
                <a:path w="3291806" h="939338">
                  <a:moveTo>
                    <a:pt x="0" y="93934"/>
                  </a:moveTo>
                  <a:cubicBezTo>
                    <a:pt x="0" y="42056"/>
                    <a:pt x="42056" y="0"/>
                    <a:pt x="93934" y="0"/>
                  </a:cubicBezTo>
                  <a:lnTo>
                    <a:pt x="3197872" y="0"/>
                  </a:lnTo>
                  <a:cubicBezTo>
                    <a:pt x="3249750" y="0"/>
                    <a:pt x="3291806" y="42056"/>
                    <a:pt x="3291806" y="93934"/>
                  </a:cubicBezTo>
                  <a:lnTo>
                    <a:pt x="3291806" y="845404"/>
                  </a:lnTo>
                  <a:cubicBezTo>
                    <a:pt x="3291806" y="897282"/>
                    <a:pt x="3249750" y="939338"/>
                    <a:pt x="3197872" y="939338"/>
                  </a:cubicBezTo>
                  <a:lnTo>
                    <a:pt x="93934" y="939338"/>
                  </a:lnTo>
                  <a:cubicBezTo>
                    <a:pt x="42056" y="939338"/>
                    <a:pt x="0" y="897282"/>
                    <a:pt x="0" y="845404"/>
                  </a:cubicBezTo>
                  <a:lnTo>
                    <a:pt x="0" y="93934"/>
                  </a:lnTo>
                  <a:close/>
                </a:path>
              </a:pathLst>
            </a:cu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118800" tIns="118800" rIns="118800" bIns="11880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en-US" sz="24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Aktywacja diody</a:t>
              </a:r>
              <a:endParaRPr lang="en-US" sz="2400" b="0" strike="noStrike" spc="-1">
                <a:latin typeface="DejaVu Sans"/>
              </a:endParaRPr>
            </a:p>
          </p:txBody>
        </p:sp>
        <p:sp>
          <p:nvSpPr>
            <p:cNvPr id="167" name="CustomShape 7"/>
            <p:cNvSpPr/>
            <p:nvPr/>
          </p:nvSpPr>
          <p:spPr>
            <a:xfrm>
              <a:off x="5148000" y="2709000"/>
              <a:ext cx="3145320" cy="941760"/>
            </a:xfrm>
            <a:custGeom>
              <a:avLst/>
              <a:gdLst/>
              <a:ahLst/>
              <a:cxnLst/>
              <a:rect l="l" t="t" r="r" b="b"/>
              <a:pathLst>
                <a:path w="3146336" h="942704">
                  <a:moveTo>
                    <a:pt x="0" y="94270"/>
                  </a:moveTo>
                  <a:cubicBezTo>
                    <a:pt x="0" y="42206"/>
                    <a:pt x="42206" y="0"/>
                    <a:pt x="94270" y="0"/>
                  </a:cubicBezTo>
                  <a:lnTo>
                    <a:pt x="3052066" y="0"/>
                  </a:lnTo>
                  <a:cubicBezTo>
                    <a:pt x="3104130" y="0"/>
                    <a:pt x="3146336" y="42206"/>
                    <a:pt x="3146336" y="94270"/>
                  </a:cubicBezTo>
                  <a:lnTo>
                    <a:pt x="3146336" y="848434"/>
                  </a:lnTo>
                  <a:cubicBezTo>
                    <a:pt x="3146336" y="900498"/>
                    <a:pt x="3104130" y="942704"/>
                    <a:pt x="3052066" y="942704"/>
                  </a:cubicBezTo>
                  <a:lnTo>
                    <a:pt x="94270" y="942704"/>
                  </a:lnTo>
                  <a:cubicBezTo>
                    <a:pt x="42206" y="942704"/>
                    <a:pt x="0" y="900498"/>
                    <a:pt x="0" y="848434"/>
                  </a:cubicBezTo>
                  <a:lnTo>
                    <a:pt x="0" y="94270"/>
                  </a:lnTo>
                  <a:close/>
                </a:path>
              </a:pathLst>
            </a:cu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119160" tIns="119160" rIns="119160" bIns="11916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en-US" sz="24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Wysłanie wiadomości BT</a:t>
              </a:r>
              <a:endParaRPr lang="en-US" sz="2400" b="0" strike="noStrike" spc="-1">
                <a:latin typeface="DejaVu Sans"/>
              </a:endParaRPr>
            </a:p>
          </p:txBody>
        </p:sp>
      </p:grpSp>
      <p:grpSp>
        <p:nvGrpSpPr>
          <p:cNvPr id="168" name="Group 8"/>
          <p:cNvGrpSpPr/>
          <p:nvPr/>
        </p:nvGrpSpPr>
        <p:grpSpPr>
          <a:xfrm>
            <a:off x="2123640" y="3907800"/>
            <a:ext cx="5090040" cy="916920"/>
            <a:chOff x="2123640" y="3907800"/>
            <a:chExt cx="5090040" cy="916920"/>
          </a:xfrm>
        </p:grpSpPr>
        <p:sp>
          <p:nvSpPr>
            <p:cNvPr id="169" name="CustomShape 9"/>
            <p:cNvSpPr/>
            <p:nvPr/>
          </p:nvSpPr>
          <p:spPr>
            <a:xfrm>
              <a:off x="2123640" y="3907800"/>
              <a:ext cx="913320" cy="91332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170" name="CustomShape 10"/>
            <p:cNvSpPr/>
            <p:nvPr/>
          </p:nvSpPr>
          <p:spPr>
            <a:xfrm>
              <a:off x="6300360" y="3911400"/>
              <a:ext cx="913320" cy="91332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</p:grpSp>
      <p:grpSp>
        <p:nvGrpSpPr>
          <p:cNvPr id="171" name="Group 11"/>
          <p:cNvGrpSpPr/>
          <p:nvPr/>
        </p:nvGrpSpPr>
        <p:grpSpPr>
          <a:xfrm>
            <a:off x="1763280" y="4973760"/>
            <a:ext cx="5712480" cy="1463040"/>
            <a:chOff x="1763280" y="4973760"/>
            <a:chExt cx="5712480" cy="1463040"/>
          </a:xfrm>
        </p:grpSpPr>
        <p:pic>
          <p:nvPicPr>
            <p:cNvPr id="172" name="Picture 2"/>
            <p:cNvPicPr/>
            <p:nvPr/>
          </p:nvPicPr>
          <p:blipFill>
            <a:blip r:embed="rId2" cstate="print"/>
            <a:stretch/>
          </p:blipFill>
          <p:spPr>
            <a:xfrm rot="10800000">
              <a:off x="1763280" y="4979880"/>
              <a:ext cx="1456920" cy="1456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Picture 2"/>
            <p:cNvPicPr/>
            <p:nvPr/>
          </p:nvPicPr>
          <p:blipFill>
            <a:blip r:embed="rId3" cstate="print"/>
            <a:stretch/>
          </p:blipFill>
          <p:spPr>
            <a:xfrm>
              <a:off x="6013800" y="4973760"/>
              <a:ext cx="1461960" cy="146196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"/>
          <p:cNvGrpSpPr/>
          <p:nvPr/>
        </p:nvGrpSpPr>
        <p:grpSpPr>
          <a:xfrm>
            <a:off x="866520" y="3294720"/>
            <a:ext cx="7280280" cy="1272600"/>
            <a:chOff x="866520" y="3294720"/>
            <a:chExt cx="7280280" cy="1272600"/>
          </a:xfrm>
        </p:grpSpPr>
        <p:sp>
          <p:nvSpPr>
            <p:cNvPr id="175" name="CustomShape 2"/>
            <p:cNvSpPr/>
            <p:nvPr/>
          </p:nvSpPr>
          <p:spPr>
            <a:xfrm>
              <a:off x="866520" y="3294720"/>
              <a:ext cx="7280280" cy="127260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6" name="CustomShape 3"/>
            <p:cNvSpPr/>
            <p:nvPr/>
          </p:nvSpPr>
          <p:spPr>
            <a:xfrm>
              <a:off x="903960" y="3331800"/>
              <a:ext cx="7205760" cy="119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en-US" sz="24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Otrzymanie sygnału</a:t>
              </a:r>
              <a:endParaRPr lang="en-US" sz="2400" b="0" strike="noStrike" spc="-1">
                <a:latin typeface="DejaVu Sans"/>
              </a:endParaRPr>
            </a:p>
          </p:txBody>
        </p:sp>
      </p:grpSp>
      <p:grpSp>
        <p:nvGrpSpPr>
          <p:cNvPr id="177" name="Group 4"/>
          <p:cNvGrpSpPr/>
          <p:nvPr/>
        </p:nvGrpSpPr>
        <p:grpSpPr>
          <a:xfrm>
            <a:off x="2047320" y="4713120"/>
            <a:ext cx="5058720" cy="940680"/>
            <a:chOff x="2047320" y="4713120"/>
            <a:chExt cx="5058720" cy="940680"/>
          </a:xfrm>
        </p:grpSpPr>
        <p:grpSp>
          <p:nvGrpSpPr>
            <p:cNvPr id="178" name="Group 5"/>
            <p:cNvGrpSpPr/>
            <p:nvPr/>
          </p:nvGrpSpPr>
          <p:grpSpPr>
            <a:xfrm>
              <a:off x="2047320" y="4740480"/>
              <a:ext cx="913320" cy="913320"/>
              <a:chOff x="2047320" y="4740480"/>
              <a:chExt cx="913320" cy="913320"/>
            </a:xfrm>
          </p:grpSpPr>
          <p:sp>
            <p:nvSpPr>
              <p:cNvPr id="179" name="CustomShape 6"/>
              <p:cNvSpPr/>
              <p:nvPr/>
            </p:nvSpPr>
            <p:spPr>
              <a:xfrm rot="5400000">
                <a:off x="2047320" y="4740480"/>
                <a:ext cx="913320" cy="91332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ln>
                <a:noFill/>
              </a:ln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0" name="CustomShape 7"/>
              <p:cNvSpPr/>
              <p:nvPr/>
            </p:nvSpPr>
            <p:spPr>
              <a:xfrm>
                <a:off x="2229120" y="4740480"/>
                <a:ext cx="54756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81" name="Group 8"/>
            <p:cNvGrpSpPr/>
            <p:nvPr/>
          </p:nvGrpSpPr>
          <p:grpSpPr>
            <a:xfrm>
              <a:off x="6188760" y="4713120"/>
              <a:ext cx="917280" cy="917640"/>
              <a:chOff x="6188760" y="4713120"/>
              <a:chExt cx="917280" cy="917640"/>
            </a:xfrm>
          </p:grpSpPr>
          <p:sp>
            <p:nvSpPr>
              <p:cNvPr id="182" name="CustomShape 9"/>
              <p:cNvSpPr/>
              <p:nvPr/>
            </p:nvSpPr>
            <p:spPr>
              <a:xfrm rot="5415000">
                <a:off x="6190560" y="4715280"/>
                <a:ext cx="913320" cy="91332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ln>
                <a:noFill/>
              </a:ln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3" name="CustomShape 10"/>
              <p:cNvSpPr/>
              <p:nvPr/>
            </p:nvSpPr>
            <p:spPr>
              <a:xfrm rot="5415000">
                <a:off x="6328440" y="4759920"/>
                <a:ext cx="639000" cy="547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84" name="Group 11"/>
          <p:cNvGrpSpPr/>
          <p:nvPr/>
        </p:nvGrpSpPr>
        <p:grpSpPr>
          <a:xfrm>
            <a:off x="873360" y="5739480"/>
            <a:ext cx="7321680" cy="941760"/>
            <a:chOff x="873360" y="5739480"/>
            <a:chExt cx="7321680" cy="941760"/>
          </a:xfrm>
        </p:grpSpPr>
        <p:grpSp>
          <p:nvGrpSpPr>
            <p:cNvPr id="185" name="Group 12"/>
            <p:cNvGrpSpPr/>
            <p:nvPr/>
          </p:nvGrpSpPr>
          <p:grpSpPr>
            <a:xfrm>
              <a:off x="873360" y="5739480"/>
              <a:ext cx="3290760" cy="938160"/>
              <a:chOff x="873360" y="5739480"/>
              <a:chExt cx="3290760" cy="938160"/>
            </a:xfrm>
          </p:grpSpPr>
          <p:sp>
            <p:nvSpPr>
              <p:cNvPr id="186" name="CustomShape 13"/>
              <p:cNvSpPr/>
              <p:nvPr/>
            </p:nvSpPr>
            <p:spPr>
              <a:xfrm>
                <a:off x="873360" y="5739480"/>
                <a:ext cx="3290760" cy="938160"/>
              </a:xfrm>
              <a:prstGeom prst="roundRect">
                <a:avLst>
                  <a:gd name="adj" fmla="val 10000"/>
                </a:avLst>
              </a:prstGeom>
              <a:ln>
                <a:round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7" name="CustomShape 14"/>
              <p:cNvSpPr/>
              <p:nvPr/>
            </p:nvSpPr>
            <p:spPr>
              <a:xfrm>
                <a:off x="900720" y="5767200"/>
                <a:ext cx="3235680" cy="883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/>
              <a:lstStyle/>
              <a:p>
                <a:pPr algn="ctr">
                  <a:lnSpc>
                    <a:spcPct val="90000"/>
                  </a:lnSpc>
                  <a:spcAft>
                    <a:spcPts val="839"/>
                  </a:spcAft>
                </a:pPr>
                <a:r>
                  <a:rPr lang="en-US" sz="2400" b="0" strike="noStrike" spc="-1">
                    <a:solidFill>
                      <a:srgbClr val="FFFFFF"/>
                    </a:solidFill>
                    <a:latin typeface="Calibri"/>
                    <a:ea typeface="DejaVu Sans"/>
                  </a:rPr>
                  <a:t>Aktywacja brzęczyka</a:t>
                </a:r>
                <a:endParaRPr lang="en-US" sz="2400" b="0" strike="noStrike" spc="-1">
                  <a:latin typeface="DejaVu Sans"/>
                </a:endParaRPr>
              </a:p>
            </p:txBody>
          </p:sp>
        </p:grpSp>
        <p:grpSp>
          <p:nvGrpSpPr>
            <p:cNvPr id="188" name="Group 15"/>
            <p:cNvGrpSpPr/>
            <p:nvPr/>
          </p:nvGrpSpPr>
          <p:grpSpPr>
            <a:xfrm>
              <a:off x="5049720" y="5739480"/>
              <a:ext cx="3145320" cy="941760"/>
              <a:chOff x="5049720" y="5739480"/>
              <a:chExt cx="3145320" cy="941760"/>
            </a:xfrm>
          </p:grpSpPr>
          <p:sp>
            <p:nvSpPr>
              <p:cNvPr id="189" name="CustomShape 16"/>
              <p:cNvSpPr/>
              <p:nvPr/>
            </p:nvSpPr>
            <p:spPr>
              <a:xfrm>
                <a:off x="5049720" y="5739480"/>
                <a:ext cx="3145320" cy="941760"/>
              </a:xfrm>
              <a:prstGeom prst="roundRect">
                <a:avLst>
                  <a:gd name="adj" fmla="val 10000"/>
                </a:avLst>
              </a:prstGeom>
              <a:ln>
                <a:round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90" name="CustomShape 17"/>
              <p:cNvSpPr/>
              <p:nvPr/>
            </p:nvSpPr>
            <p:spPr>
              <a:xfrm>
                <a:off x="5077440" y="5767200"/>
                <a:ext cx="3089880" cy="886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/>
              <a:lstStyle/>
              <a:p>
                <a:pPr algn="ctr">
                  <a:lnSpc>
                    <a:spcPct val="90000"/>
                  </a:lnSpc>
                  <a:spcAft>
                    <a:spcPts val="839"/>
                  </a:spcAft>
                </a:pPr>
                <a:r>
                  <a:rPr lang="en-US" sz="2400" b="0" strike="noStrike" spc="-1">
                    <a:solidFill>
                      <a:srgbClr val="FFFFFF"/>
                    </a:solidFill>
                    <a:latin typeface="Calibri"/>
                    <a:ea typeface="DejaVu Sans"/>
                  </a:rPr>
                  <a:t>Wysłanie wiadomości BT</a:t>
                </a:r>
                <a:endParaRPr lang="en-US" sz="2400" b="0" strike="noStrike" spc="-1">
                  <a:latin typeface="DejaVu Sans"/>
                </a:endParaRPr>
              </a:p>
            </p:txBody>
          </p:sp>
        </p:grpSp>
      </p:grpSp>
      <p:grpSp>
        <p:nvGrpSpPr>
          <p:cNvPr id="191" name="Group 18"/>
          <p:cNvGrpSpPr/>
          <p:nvPr/>
        </p:nvGrpSpPr>
        <p:grpSpPr>
          <a:xfrm>
            <a:off x="3679920" y="261720"/>
            <a:ext cx="1673640" cy="2779920"/>
            <a:chOff x="3679920" y="261720"/>
            <a:chExt cx="1673640" cy="2779920"/>
          </a:xfrm>
        </p:grpSpPr>
        <p:pic>
          <p:nvPicPr>
            <p:cNvPr id="192" name="Picture 2"/>
            <p:cNvPicPr/>
            <p:nvPr/>
          </p:nvPicPr>
          <p:blipFill>
            <a:blip r:embed="rId2" cstate="print"/>
            <a:stretch/>
          </p:blipFill>
          <p:spPr>
            <a:xfrm rot="16200000">
              <a:off x="3679920" y="261720"/>
              <a:ext cx="1673640" cy="1673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9"/>
            <p:cNvSpPr/>
            <p:nvPr/>
          </p:nvSpPr>
          <p:spPr>
            <a:xfrm>
              <a:off x="4060080" y="2128320"/>
              <a:ext cx="913320" cy="91332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14240" y="785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Aplikacja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mobilna</a:t>
            </a:r>
            <a:endParaRPr lang="en-US" sz="5400" b="0" strike="noStrike" spc="-1" dirty="0">
              <a:latin typeface="DejaVu Sans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285840" y="2071800"/>
            <a:ext cx="8714520" cy="53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en-US" sz="3600" b="0" strike="noStrike" spc="-1">
                <a:solidFill>
                  <a:srgbClr val="8B8B8B"/>
                </a:solidFill>
                <a:latin typeface="Calibri"/>
                <a:ea typeface="DejaVu Sans"/>
              </a:rPr>
              <a:t>        1                   2                    3                 4</a:t>
            </a:r>
            <a:endParaRPr lang="en-US" sz="3600" b="0" strike="noStrike" spc="-1">
              <a:latin typeface="DejaVu Sans"/>
            </a:endParaRPr>
          </a:p>
        </p:txBody>
      </p:sp>
      <p:pic>
        <p:nvPicPr>
          <p:cNvPr id="196" name="Picture 2"/>
          <p:cNvPicPr/>
          <p:nvPr/>
        </p:nvPicPr>
        <p:blipFill>
          <a:blip r:embed="rId3" cstate="print"/>
          <a:stretch/>
        </p:blipFill>
        <p:spPr>
          <a:xfrm>
            <a:off x="214200" y="2714760"/>
            <a:ext cx="2169000" cy="3856680"/>
          </a:xfrm>
          <a:prstGeom prst="rect">
            <a:avLst/>
          </a:prstGeom>
          <a:ln>
            <a:noFill/>
          </a:ln>
        </p:spPr>
      </p:pic>
      <p:pic>
        <p:nvPicPr>
          <p:cNvPr id="197" name="Picture 4"/>
          <p:cNvPicPr/>
          <p:nvPr/>
        </p:nvPicPr>
        <p:blipFill>
          <a:blip r:embed="rId4" cstate="print"/>
          <a:stretch/>
        </p:blipFill>
        <p:spPr>
          <a:xfrm>
            <a:off x="4643280" y="2714760"/>
            <a:ext cx="2177640" cy="3872520"/>
          </a:xfrm>
          <a:prstGeom prst="rect">
            <a:avLst/>
          </a:prstGeom>
          <a:ln>
            <a:noFill/>
          </a:ln>
        </p:spPr>
      </p:pic>
      <p:pic>
        <p:nvPicPr>
          <p:cNvPr id="198" name="Picture 5"/>
          <p:cNvPicPr/>
          <p:nvPr/>
        </p:nvPicPr>
        <p:blipFill>
          <a:blip r:embed="rId5" cstate="print"/>
          <a:stretch/>
        </p:blipFill>
        <p:spPr>
          <a:xfrm>
            <a:off x="6858000" y="2714760"/>
            <a:ext cx="2169000" cy="3856680"/>
          </a:xfrm>
          <a:prstGeom prst="rect">
            <a:avLst/>
          </a:prstGeom>
          <a:ln>
            <a:noFill/>
          </a:ln>
        </p:spPr>
      </p:pic>
      <p:pic>
        <p:nvPicPr>
          <p:cNvPr id="199" name="Picture 2"/>
          <p:cNvPicPr/>
          <p:nvPr/>
        </p:nvPicPr>
        <p:blipFill>
          <a:blip r:embed="rId6" cstate="print"/>
          <a:stretch/>
        </p:blipFill>
        <p:spPr>
          <a:xfrm>
            <a:off x="2428920" y="2714760"/>
            <a:ext cx="2169000" cy="385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1214414" y="2071678"/>
            <a:ext cx="3286148" cy="2643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800" b="0" strike="noStrike" spc="-1" dirty="0" smtClean="0">
                <a:solidFill>
                  <a:srgbClr val="D9D9D9"/>
                </a:solidFill>
                <a:latin typeface="Calibri"/>
                <a:ea typeface="DejaVu Sans"/>
              </a:rPr>
              <a:t>Kierownik zespołu</a:t>
            </a:r>
            <a:r>
              <a:rPr lang="en-US" sz="2800" b="0" strike="noStrike" spc="-1" dirty="0" smtClean="0">
                <a:solidFill>
                  <a:srgbClr val="D9D9D9"/>
                </a:solidFill>
                <a:latin typeface="Calibri"/>
                <a:ea typeface="DejaVu Sans"/>
              </a:rPr>
              <a:t>: </a:t>
            </a:r>
            <a:endParaRPr lang="pl-PL" sz="2800" b="0" strike="noStrike" spc="-1" dirty="0" smtClean="0">
              <a:solidFill>
                <a:srgbClr val="D9D9D9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800" b="0" strike="noStrike" spc="-1" dirty="0" smtClean="0">
                <a:solidFill>
                  <a:srgbClr val="D9D9D9"/>
                </a:solidFill>
                <a:latin typeface="Calibri"/>
                <a:ea typeface="DejaVu Sans"/>
              </a:rPr>
              <a:t>Ernest Nowak</a:t>
            </a:r>
            <a:endParaRPr lang="pl-PL" sz="2800" b="0" strike="noStrike" spc="-1" dirty="0" smtClean="0">
              <a:solidFill>
                <a:srgbClr val="D9D9D9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pl-PL" sz="2800" b="0" strike="noStrike" spc="-1" dirty="0" smtClean="0">
              <a:solidFill>
                <a:srgbClr val="D9D9D9"/>
              </a:solidFill>
              <a:latin typeface="Calibri"/>
              <a:ea typeface="DejaVu Sans"/>
            </a:endParaRPr>
          </a:p>
          <a:p>
            <a:pPr>
              <a:spcBef>
                <a:spcPts val="400"/>
              </a:spcBef>
            </a:pPr>
            <a:r>
              <a:rPr lang="pl-PL" sz="2800" spc="-1" dirty="0" smtClean="0">
                <a:solidFill>
                  <a:srgbClr val="D9D9D9"/>
                </a:solidFill>
                <a:latin typeface="Calibri"/>
              </a:rPr>
              <a:t>Projektanci druku: </a:t>
            </a:r>
          </a:p>
          <a:p>
            <a:pPr>
              <a:spcBef>
                <a:spcPts val="400"/>
              </a:spcBef>
            </a:pPr>
            <a:r>
              <a:rPr lang="en-US" sz="2800" spc="-1" dirty="0" smtClean="0">
                <a:solidFill>
                  <a:srgbClr val="D9D9D9"/>
                </a:solidFill>
                <a:latin typeface="Calibri"/>
              </a:rPr>
              <a:t>Ernest Nowak </a:t>
            </a:r>
            <a:r>
              <a:rPr lang="pl-PL" sz="2800" spc="-1" dirty="0" smtClean="0">
                <a:solidFill>
                  <a:srgbClr val="D9D9D9"/>
                </a:solidFill>
                <a:latin typeface="Calibri"/>
              </a:rPr>
              <a:t>, </a:t>
            </a:r>
          </a:p>
          <a:p>
            <a:pPr>
              <a:spcBef>
                <a:spcPts val="400"/>
              </a:spcBef>
            </a:pPr>
            <a:r>
              <a:rPr lang="en-US" sz="2800" spc="-1" dirty="0" smtClean="0">
                <a:solidFill>
                  <a:srgbClr val="D9D9D9"/>
                </a:solidFill>
                <a:latin typeface="Calibri"/>
              </a:rPr>
              <a:t>Karol </a:t>
            </a:r>
            <a:r>
              <a:rPr lang="en-US" sz="2800" spc="-1" dirty="0" err="1" smtClean="0">
                <a:solidFill>
                  <a:srgbClr val="D9D9D9"/>
                </a:solidFill>
                <a:latin typeface="Calibri"/>
              </a:rPr>
              <a:t>Mazurkiewicz</a:t>
            </a:r>
            <a:endParaRPr lang="pl-PL" sz="2800" b="0" strike="noStrike" spc="-1" dirty="0" smtClean="0">
              <a:solidFill>
                <a:srgbClr val="D9D9D9"/>
              </a:solidFill>
              <a:latin typeface="Calibri"/>
              <a:ea typeface="DejaVu Sans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714240" y="785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5400" b="1" strike="noStrike" spc="-1" dirty="0" smtClean="0">
                <a:solidFill>
                  <a:srgbClr val="FFFFFF"/>
                </a:solidFill>
                <a:latin typeface="Agency FB"/>
                <a:ea typeface="DejaVu Sans"/>
              </a:rPr>
              <a:t>Informacje o projekcie</a:t>
            </a:r>
            <a:endParaRPr lang="en-US" sz="5400" b="0" strike="noStrike" spc="-1" dirty="0">
              <a:latin typeface="DejaVu Sans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4786314" y="2143116"/>
            <a:ext cx="36433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800" spc="-1" dirty="0" smtClean="0">
                <a:solidFill>
                  <a:srgbClr val="D9D9D9"/>
                </a:solidFill>
                <a:latin typeface="Calibri"/>
              </a:rPr>
              <a:t>Projektant elektroniki:</a:t>
            </a:r>
          </a:p>
          <a:p>
            <a:pPr>
              <a:lnSpc>
                <a:spcPct val="100000"/>
              </a:lnSpc>
            </a:pPr>
            <a:r>
              <a:rPr lang="en-US" sz="2800" spc="-1" dirty="0" smtClean="0">
                <a:solidFill>
                  <a:srgbClr val="D9D9D9"/>
                </a:solidFill>
                <a:latin typeface="Calibri"/>
              </a:rPr>
              <a:t> Mateusz </a:t>
            </a:r>
            <a:r>
              <a:rPr lang="en-US" sz="2800" spc="-1" dirty="0" err="1" smtClean="0">
                <a:solidFill>
                  <a:srgbClr val="D9D9D9"/>
                </a:solidFill>
                <a:latin typeface="Calibri"/>
              </a:rPr>
              <a:t>Dunaj</a:t>
            </a:r>
            <a:endParaRPr lang="pl-PL" sz="2800" spc="-1" dirty="0" smtClean="0">
              <a:solidFill>
                <a:srgbClr val="D9D9D9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pl-PL" sz="2800" spc="-1" dirty="0" smtClean="0">
              <a:solidFill>
                <a:srgbClr val="D9D9D9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pl-PL" sz="2800" spc="-1" dirty="0" smtClean="0">
                <a:solidFill>
                  <a:srgbClr val="D9D9D9"/>
                </a:solidFill>
                <a:latin typeface="Calibri"/>
              </a:rPr>
              <a:t>Projektant aplikacji: </a:t>
            </a:r>
            <a:r>
              <a:rPr lang="en-US" sz="2800" spc="-1" dirty="0" err="1" smtClean="0">
                <a:solidFill>
                  <a:srgbClr val="D9D9D9"/>
                </a:solidFill>
                <a:latin typeface="Calibri"/>
              </a:rPr>
              <a:t>Kamil</a:t>
            </a:r>
            <a:r>
              <a:rPr lang="en-US" sz="2800" spc="-1" dirty="0" smtClean="0">
                <a:solidFill>
                  <a:srgbClr val="D9D9D9"/>
                </a:solidFill>
                <a:latin typeface="Calibri"/>
              </a:rPr>
              <a:t> </a:t>
            </a:r>
            <a:r>
              <a:rPr lang="en-US" sz="2800" spc="-1" dirty="0" err="1" smtClean="0">
                <a:solidFill>
                  <a:srgbClr val="D9D9D9"/>
                </a:solidFill>
                <a:latin typeface="Calibri"/>
              </a:rPr>
              <a:t>Pudlewski</a:t>
            </a:r>
            <a:r>
              <a:rPr lang="en-US" sz="2800" spc="-1" dirty="0" smtClean="0">
                <a:solidFill>
                  <a:srgbClr val="D9D9D9"/>
                </a:solidFill>
                <a:latin typeface="Calibri"/>
              </a:rPr>
              <a:t> </a:t>
            </a:r>
            <a:endParaRPr lang="pl-PL" sz="2800" spc="-1" dirty="0" smtClean="0">
              <a:solidFill>
                <a:srgbClr val="D9D9D9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57224" y="2571744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Dzi</a:t>
            </a:r>
            <a:r>
              <a:rPr lang="en-US" sz="58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ę</a:t>
            </a:r>
            <a:r>
              <a:rPr lang="en-US" sz="66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kujemy</a:t>
            </a:r>
            <a:r>
              <a:rPr lang="en-US" sz="66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66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za</a:t>
            </a:r>
            <a:r>
              <a:rPr lang="en-US" sz="66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66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uwag</a:t>
            </a:r>
            <a:r>
              <a:rPr lang="en-US" sz="58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ę</a:t>
            </a:r>
            <a:endParaRPr lang="en-US" sz="5800" b="0" strike="noStrike" spc="-1" dirty="0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nest\Desktop\Rok3 2017_2018\2018_2017_sem_letni\druk prezentacja\img\Laser-Tag_scener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4500570"/>
            <a:ext cx="3107553" cy="2071702"/>
          </a:xfrm>
          <a:prstGeom prst="rect">
            <a:avLst/>
          </a:prstGeom>
          <a:noFill/>
        </p:spPr>
      </p:pic>
      <p:pic>
        <p:nvPicPr>
          <p:cNvPr id="115" name="Picture 4"/>
          <p:cNvPicPr/>
          <p:nvPr/>
        </p:nvPicPr>
        <p:blipFill>
          <a:blip r:embed="rId3" cstate="print">
            <a:lum bright="-10000"/>
          </a:blip>
          <a:stretch/>
        </p:blipFill>
        <p:spPr>
          <a:xfrm>
            <a:off x="3143240" y="4500570"/>
            <a:ext cx="3096720" cy="207072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714240" y="785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Czym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jest Laser</a:t>
            </a:r>
            <a:r>
              <a:rPr lang="pl-PL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Tag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?</a:t>
            </a:r>
            <a:endParaRPr lang="en-US" sz="5400" b="0" strike="noStrike" spc="-1" dirty="0">
              <a:latin typeface="DejaVu Sans"/>
            </a:endParaRPr>
          </a:p>
        </p:txBody>
      </p:sp>
      <p:pic>
        <p:nvPicPr>
          <p:cNvPr id="119" name="Picture 3"/>
          <p:cNvPicPr/>
          <p:nvPr/>
        </p:nvPicPr>
        <p:blipFill>
          <a:blip r:embed="rId4" cstate="print"/>
          <a:stretch/>
        </p:blipFill>
        <p:spPr>
          <a:xfrm>
            <a:off x="5214942" y="4500570"/>
            <a:ext cx="3107880" cy="2070720"/>
          </a:xfrm>
          <a:prstGeom prst="rect">
            <a:avLst/>
          </a:prstGeom>
          <a:ln>
            <a:noFill/>
          </a:ln>
        </p:spPr>
      </p:pic>
      <p:pic>
        <p:nvPicPr>
          <p:cNvPr id="1027" name="Picture 3" descr="C:\Users\Ernest\Desktop\Rok3 2017_2018\2018_2017_sem_letni\druk prezentacja\img\Laser+Tag+Gun+Red+and+Blu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7554" y="2214554"/>
            <a:ext cx="3500462" cy="2039506"/>
          </a:xfrm>
          <a:prstGeom prst="rect">
            <a:avLst/>
          </a:prstGeom>
          <a:noFill/>
        </p:spPr>
      </p:pic>
      <p:pic>
        <p:nvPicPr>
          <p:cNvPr id="1028" name="Picture 4" descr="C:\Users\Ernest\Desktop\Rok3 2017_2018\2018_2017_sem_letni\druk prezentacja\img\597ef09210b38_o.jpg"/>
          <p:cNvPicPr>
            <a:picLocks noChangeAspect="1" noChangeArrowheads="1"/>
          </p:cNvPicPr>
          <p:nvPr/>
        </p:nvPicPr>
        <p:blipFill>
          <a:blip r:embed="rId6" cstate="print"/>
          <a:srcRect l="8889" t="6807"/>
          <a:stretch>
            <a:fillRect/>
          </a:stretch>
        </p:blipFill>
        <p:spPr bwMode="auto">
          <a:xfrm>
            <a:off x="214282" y="2143116"/>
            <a:ext cx="2928958" cy="2147061"/>
          </a:xfrm>
          <a:prstGeom prst="rect">
            <a:avLst/>
          </a:prstGeom>
          <a:noFill/>
        </p:spPr>
      </p:pic>
      <p:pic>
        <p:nvPicPr>
          <p:cNvPr id="2" name="Picture 2" descr="C:\Users\Ernest\Desktop\Rok3 2017_2018\2018_2017_sem_letni\druk prezentacja\img\lt_armour.jpg"/>
          <p:cNvPicPr>
            <a:picLocks noChangeAspect="1" noChangeArrowheads="1"/>
          </p:cNvPicPr>
          <p:nvPr/>
        </p:nvPicPr>
        <p:blipFill>
          <a:blip r:embed="rId7" cstate="print"/>
          <a:srcRect l="10580"/>
          <a:stretch>
            <a:fillRect/>
          </a:stretch>
        </p:blipFill>
        <p:spPr bwMode="auto">
          <a:xfrm>
            <a:off x="6715140" y="2214554"/>
            <a:ext cx="2428860" cy="207170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55576" y="404664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Jak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to </a:t>
            </a: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działa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?</a:t>
            </a:r>
            <a:endParaRPr lang="en-US" sz="5400" b="0" strike="noStrike" spc="-1" dirty="0">
              <a:latin typeface="DejaVu Sans"/>
            </a:endParaRPr>
          </a:p>
        </p:txBody>
      </p:sp>
      <p:pic>
        <p:nvPicPr>
          <p:cNvPr id="1026" name="Picture 2" descr="C:\Users\user\Desktop\LTplaka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8444445" cy="4800000"/>
          </a:xfrm>
          <a:prstGeom prst="rect">
            <a:avLst/>
          </a:prstGeom>
          <a:noFill/>
        </p:spPr>
      </p:pic>
      <p:pic>
        <p:nvPicPr>
          <p:cNvPr id="1027" name="Picture 3" descr="C:\Users\user\Desktop\LTplakat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72816"/>
            <a:ext cx="8444445" cy="4800000"/>
          </a:xfrm>
          <a:prstGeom prst="rect">
            <a:avLst/>
          </a:prstGeom>
          <a:noFill/>
        </p:spPr>
      </p:pic>
      <p:pic>
        <p:nvPicPr>
          <p:cNvPr id="1028" name="Picture 4" descr="C:\Users\user\Desktop\LTplakat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772816"/>
            <a:ext cx="8444445" cy="4800000"/>
          </a:xfrm>
          <a:prstGeom prst="rect">
            <a:avLst/>
          </a:prstGeom>
          <a:noFill/>
        </p:spPr>
      </p:pic>
      <p:pic>
        <p:nvPicPr>
          <p:cNvPr id="1029" name="Picture 5" descr="C:\Users\user\Desktop\LTplakat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772816"/>
            <a:ext cx="8444445" cy="4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714240" y="785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Budowa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5400" b="1" strike="noStrike" spc="-1" dirty="0" err="1" smtClean="0">
                <a:solidFill>
                  <a:srgbClr val="FFFFFF"/>
                </a:solidFill>
                <a:latin typeface="Agency FB"/>
                <a:ea typeface="DejaVu Sans"/>
              </a:rPr>
              <a:t>broni</a:t>
            </a:r>
            <a:endParaRPr lang="en-US" sz="5400" b="0" strike="noStrike" spc="-1" dirty="0">
              <a:latin typeface="DejaVu Sans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 cstate="print"/>
          <a:stretch/>
        </p:blipFill>
        <p:spPr>
          <a:xfrm>
            <a:off x="1500120" y="2714760"/>
            <a:ext cx="6346080" cy="3337560"/>
          </a:xfrm>
          <a:prstGeom prst="rect">
            <a:avLst/>
          </a:prstGeom>
          <a:ln>
            <a:noFill/>
          </a:ln>
        </p:spPr>
      </p:pic>
      <p:pic>
        <p:nvPicPr>
          <p:cNvPr id="125" name="Obraz 3"/>
          <p:cNvPicPr/>
          <p:nvPr/>
        </p:nvPicPr>
        <p:blipFill>
          <a:blip r:embed="rId3" cstate="print"/>
          <a:srcRect b="2128"/>
          <a:stretch/>
        </p:blipFill>
        <p:spPr>
          <a:xfrm>
            <a:off x="1500166" y="2714760"/>
            <a:ext cx="6258554" cy="3286008"/>
          </a:xfrm>
          <a:prstGeom prst="rect">
            <a:avLst/>
          </a:prstGeom>
          <a:ln>
            <a:noFill/>
          </a:ln>
        </p:spPr>
      </p:pic>
      <p:pic>
        <p:nvPicPr>
          <p:cNvPr id="126" name="Obraz 5"/>
          <p:cNvPicPr/>
          <p:nvPr/>
        </p:nvPicPr>
        <p:blipFill>
          <a:blip r:embed="rId4" cstate="print"/>
          <a:stretch/>
        </p:blipFill>
        <p:spPr>
          <a:xfrm>
            <a:off x="1571604" y="2714620"/>
            <a:ext cx="6215106" cy="3429024"/>
          </a:xfrm>
          <a:prstGeom prst="rect">
            <a:avLst/>
          </a:prstGeom>
          <a:ln>
            <a:noFill/>
          </a:ln>
        </p:spPr>
      </p:pic>
      <p:pic>
        <p:nvPicPr>
          <p:cNvPr id="127" name="Obraz 7"/>
          <p:cNvPicPr/>
          <p:nvPr/>
        </p:nvPicPr>
        <p:blipFill>
          <a:blip r:embed="rId5" cstate="print"/>
          <a:stretch/>
        </p:blipFill>
        <p:spPr>
          <a:xfrm>
            <a:off x="1571604" y="2714620"/>
            <a:ext cx="6143668" cy="3429024"/>
          </a:xfrm>
          <a:prstGeom prst="rect">
            <a:avLst/>
          </a:prstGeom>
          <a:ln>
            <a:noFill/>
          </a:ln>
        </p:spPr>
      </p:pic>
      <p:pic>
        <p:nvPicPr>
          <p:cNvPr id="128" name="Obraz 9"/>
          <p:cNvPicPr/>
          <p:nvPr/>
        </p:nvPicPr>
        <p:blipFill>
          <a:blip r:embed="rId6" cstate="print"/>
          <a:stretch/>
        </p:blipFill>
        <p:spPr>
          <a:xfrm>
            <a:off x="1571604" y="2714620"/>
            <a:ext cx="6215106" cy="34290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Obraz 10"/>
          <p:cNvPicPr/>
          <p:nvPr/>
        </p:nvPicPr>
        <p:blipFill>
          <a:blip r:embed="rId2" cstate="print"/>
          <a:stretch/>
        </p:blipFill>
        <p:spPr>
          <a:xfrm>
            <a:off x="1222920" y="2525040"/>
            <a:ext cx="6750720" cy="3657960"/>
          </a:xfrm>
          <a:prstGeom prst="rect">
            <a:avLst/>
          </a:prstGeom>
          <a:ln>
            <a:noFill/>
          </a:ln>
        </p:spPr>
      </p:pic>
      <p:pic>
        <p:nvPicPr>
          <p:cNvPr id="131" name="Obraz 12"/>
          <p:cNvPicPr/>
          <p:nvPr/>
        </p:nvPicPr>
        <p:blipFill>
          <a:blip r:embed="rId3" cstate="print"/>
          <a:stretch/>
        </p:blipFill>
        <p:spPr>
          <a:xfrm>
            <a:off x="1217520" y="2525040"/>
            <a:ext cx="6756120" cy="35992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602600" y="5079960"/>
            <a:ext cx="1418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spust</a:t>
            </a:r>
            <a:endParaRPr lang="en-US" sz="3200" b="0" strike="noStrike" spc="-1" dirty="0">
              <a:latin typeface="DejaVu Sans"/>
            </a:endParaRPr>
          </a:p>
        </p:txBody>
      </p:sp>
      <p:sp>
        <p:nvSpPr>
          <p:cNvPr id="133" name="CustomShape 3"/>
          <p:cNvSpPr/>
          <p:nvPr/>
        </p:nvSpPr>
        <p:spPr>
          <a:xfrm flipH="1" flipV="1">
            <a:off x="5214942" y="4143380"/>
            <a:ext cx="142876" cy="114300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"/>
          <p:cNvSpPr/>
          <p:nvPr/>
        </p:nvSpPr>
        <p:spPr>
          <a:xfrm flipV="1">
            <a:off x="2428860" y="3831480"/>
            <a:ext cx="61260" cy="102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1643042" y="4714884"/>
            <a:ext cx="1418760" cy="20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płytka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na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diod</a:t>
            </a:r>
            <a:r>
              <a:rPr lang="en-US" sz="30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ę</a:t>
            </a:r>
            <a:endParaRPr lang="en-US" sz="3000" b="0" strike="noStrike" spc="-1" dirty="0">
              <a:latin typeface="DejaVu Sans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7054560" y="3629880"/>
            <a:ext cx="1604880" cy="20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Klepsydra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na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gumki</a:t>
            </a:r>
            <a:endParaRPr lang="en-US" sz="3200" b="0" strike="noStrike" spc="-1" dirty="0">
              <a:latin typeface="DejaVu Sans"/>
            </a:endParaRPr>
          </a:p>
        </p:txBody>
      </p:sp>
      <p:sp>
        <p:nvSpPr>
          <p:cNvPr id="137" name="CustomShape 7"/>
          <p:cNvSpPr/>
          <p:nvPr/>
        </p:nvSpPr>
        <p:spPr>
          <a:xfrm flipH="1" flipV="1">
            <a:off x="6144120" y="3422880"/>
            <a:ext cx="1714028" cy="3633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8"/>
          <p:cNvSpPr/>
          <p:nvPr/>
        </p:nvSpPr>
        <p:spPr>
          <a:xfrm flipV="1">
            <a:off x="3929058" y="3857628"/>
            <a:ext cx="1325388" cy="78581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9"/>
          <p:cNvSpPr/>
          <p:nvPr/>
        </p:nvSpPr>
        <p:spPr>
          <a:xfrm>
            <a:off x="3214678" y="4429132"/>
            <a:ext cx="1418760" cy="20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rurka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na</a:t>
            </a:r>
            <a:r>
              <a:rPr lang="en-US" sz="32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spust</a:t>
            </a:r>
            <a:endParaRPr lang="en-US" sz="3200" b="0" strike="noStrike" spc="-1" dirty="0">
              <a:latin typeface="DejaVu Sans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714240" y="785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latin typeface="Agency FB"/>
                <a:ea typeface="DejaVu Sans"/>
              </a:rPr>
              <a:t>Budowa</a:t>
            </a:r>
            <a:r>
              <a:rPr lang="en-US" sz="5400" b="1" strike="noStrike" spc="-1" dirty="0">
                <a:solidFill>
                  <a:srgbClr val="FFFFFF"/>
                </a:solidFill>
                <a:latin typeface="Agency FB"/>
                <a:ea typeface="DejaVu Sans"/>
              </a:rPr>
              <a:t> </a:t>
            </a:r>
            <a:r>
              <a:rPr lang="en-US" sz="5400" b="1" strike="noStrike" spc="-1" dirty="0" err="1" smtClean="0">
                <a:solidFill>
                  <a:srgbClr val="FFFFFF"/>
                </a:solidFill>
                <a:latin typeface="Agency FB"/>
                <a:ea typeface="DejaVu Sans"/>
              </a:rPr>
              <a:t>broni</a:t>
            </a:r>
            <a:endParaRPr lang="en-US" sz="5400" b="0" strike="noStrike" spc="-1" dirty="0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5" grpId="0"/>
      <p:bldP spid="136" grpId="0"/>
      <p:bldP spid="1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C:\Users\user\Desktop\gif1a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8223744" cy="6167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 descr="C:\Users\user\Desktop\zdjecia projekt laser tag\29_11_17_lufa_bez_szp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465313" cy="4536504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980728"/>
            <a:ext cx="75247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user\Desktop\zdjecia projekt laser tag\07_01_18_plytka_diod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33057"/>
            <a:ext cx="4237158" cy="2924943"/>
          </a:xfrm>
          <a:prstGeom prst="rect">
            <a:avLst/>
          </a:prstGeom>
          <a:noFill/>
        </p:spPr>
      </p:pic>
      <p:sp>
        <p:nvSpPr>
          <p:cNvPr id="6" name="pole tekstowe 5"/>
          <p:cNvSpPr txBox="1"/>
          <p:nvPr/>
        </p:nvSpPr>
        <p:spPr>
          <a:xfrm>
            <a:off x="3563888" y="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solidFill>
                  <a:schemeClr val="bg1"/>
                </a:solidFill>
                <a:latin typeface="Agency FB" pitchFamily="34" charset="0"/>
              </a:rPr>
              <a:t>Lufa</a:t>
            </a:r>
            <a:endParaRPr lang="pl-PL" sz="54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 descr="C:\Users\user\Desktop\zdjecia projekt laser tag\29_11_17_bron_pod_stycznik_le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4315566" cy="3324832"/>
          </a:xfrm>
          <a:prstGeom prst="rect">
            <a:avLst/>
          </a:prstGeom>
          <a:noFill/>
        </p:spPr>
      </p:pic>
      <p:pic>
        <p:nvPicPr>
          <p:cNvPr id="5" name="Picture 3" descr="C:\Users\user\Desktop\zdjecia projekt laser tag\29_11_17_lufa_lego_wido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789040"/>
            <a:ext cx="5376928" cy="2823450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980728"/>
            <a:ext cx="4536503" cy="385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068960"/>
            <a:ext cx="5294213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ole tekstowe 6"/>
          <p:cNvSpPr txBox="1"/>
          <p:nvPr/>
        </p:nvSpPr>
        <p:spPr>
          <a:xfrm>
            <a:off x="3131840" y="0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solidFill>
                  <a:schemeClr val="bg1"/>
                </a:solidFill>
                <a:latin typeface="Agency FB" pitchFamily="34" charset="0"/>
              </a:rPr>
              <a:t>Ł</a:t>
            </a:r>
            <a:r>
              <a:rPr lang="pl-PL" sz="4400" dirty="0" smtClean="0">
                <a:solidFill>
                  <a:schemeClr val="bg1"/>
                </a:solidFill>
                <a:latin typeface="Agency FB" pitchFamily="34" charset="0"/>
              </a:rPr>
              <a:t>ą</a:t>
            </a:r>
            <a:r>
              <a:rPr lang="pl-PL" sz="5400" dirty="0" smtClean="0">
                <a:solidFill>
                  <a:schemeClr val="bg1"/>
                </a:solidFill>
                <a:latin typeface="Agency FB" pitchFamily="34" charset="0"/>
              </a:rPr>
              <a:t>czenie</a:t>
            </a:r>
            <a:endParaRPr lang="pl-PL" sz="54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 descr="C:\Users\user\Desktop\zdjecia projekt laser tag\spu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996952"/>
            <a:ext cx="4414886" cy="3647710"/>
          </a:xfrm>
          <a:prstGeom prst="rect">
            <a:avLst/>
          </a:prstGeom>
          <a:noFill/>
        </p:spPr>
      </p:pic>
      <p:pic>
        <p:nvPicPr>
          <p:cNvPr id="5" name="Picture 2" descr="C:\Users\user\Desktop\zdjecia projekt laser tag\01_12_17_bloczek_na_sprezynk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24744"/>
            <a:ext cx="4877992" cy="3665306"/>
          </a:xfrm>
          <a:prstGeom prst="rect">
            <a:avLst/>
          </a:prstGeom>
          <a:noFill/>
        </p:spPr>
      </p:pic>
      <p:pic>
        <p:nvPicPr>
          <p:cNvPr id="1026" name="Picture 2" descr="C:\Users\user\Desktop\gif2_1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90500"/>
            <a:ext cx="6734175" cy="6667500"/>
          </a:xfrm>
          <a:prstGeom prst="rect">
            <a:avLst/>
          </a:prstGeom>
          <a:noFill/>
        </p:spPr>
      </p:pic>
      <p:sp>
        <p:nvSpPr>
          <p:cNvPr id="6" name="pole tekstowe 5"/>
          <p:cNvSpPr txBox="1"/>
          <p:nvPr/>
        </p:nvSpPr>
        <p:spPr>
          <a:xfrm>
            <a:off x="1979712" y="0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solidFill>
                  <a:schemeClr val="bg1"/>
                </a:solidFill>
                <a:latin typeface="Agency FB" pitchFamily="34" charset="0"/>
              </a:rPr>
              <a:t>Mechanizm spustowy</a:t>
            </a:r>
            <a:endParaRPr lang="pl-PL" sz="54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98</Words>
  <Application>Microsoft Office PowerPoint</Application>
  <PresentationFormat>Pokaz na ekranie (4:3)</PresentationFormat>
  <Paragraphs>38</Paragraphs>
  <Slides>19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19</vt:i4>
      </vt:variant>
    </vt:vector>
  </HeadingPairs>
  <TitlesOfParts>
    <vt:vector size="21" baseType="lpstr">
      <vt:lpstr>Office Theme</vt:lpstr>
      <vt:lpstr>Office Theme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Tag – paintball laserowy</dc:title>
  <dc:creator>Ernest</dc:creator>
  <cp:lastModifiedBy>Ernest</cp:lastModifiedBy>
  <cp:revision>123</cp:revision>
  <dcterms:created xsi:type="dcterms:W3CDTF">2018-03-19T06:47:55Z</dcterms:created>
  <dcterms:modified xsi:type="dcterms:W3CDTF">2018-06-09T14:15:48Z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